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4" r:id="rId5"/>
    <p:sldId id="258" r:id="rId6"/>
    <p:sldId id="261" r:id="rId7"/>
    <p:sldId id="259" r:id="rId8"/>
    <p:sldId id="262" r:id="rId9"/>
    <p:sldId id="263" r:id="rId10"/>
    <p:sldId id="275" r:id="rId11"/>
    <p:sldId id="260" r:id="rId12"/>
    <p:sldId id="265" r:id="rId13"/>
    <p:sldId id="274" r:id="rId14"/>
    <p:sldId id="268" r:id="rId15"/>
    <p:sldId id="269" r:id="rId16"/>
    <p:sldId id="270" r:id="rId17"/>
    <p:sldId id="271" r:id="rId18"/>
    <p:sldId id="272" r:id="rId19"/>
    <p:sldId id="273" r:id="rId20"/>
    <p:sldId id="26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89D7"/>
    <a:srgbClr val="EE8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86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45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96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51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38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3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42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11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8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BA91D-A483-4BE9-9BC6-469508B4E625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BDB04-12BA-46DA-8DF3-C9F2DD23B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1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XpVDPAczL4o?t=214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XpVDPAczL4o?t=214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624137"/>
            <a:ext cx="9144000" cy="8048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스테이지</a:t>
            </a:r>
            <a:r>
              <a:rPr lang="en-US" altLang="ko-KR" sz="4000" dirty="0" smtClean="0"/>
              <a:t>1 </a:t>
            </a:r>
            <a:r>
              <a:rPr lang="ko-KR" altLang="en-US" sz="4000" dirty="0" err="1" smtClean="0"/>
              <a:t>레벨제안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011613"/>
            <a:ext cx="9144000" cy="484187"/>
          </a:xfrm>
        </p:spPr>
        <p:txBody>
          <a:bodyPr/>
          <a:lstStyle/>
          <a:p>
            <a:r>
              <a:rPr lang="ko-KR" altLang="en-US" dirty="0" smtClean="0"/>
              <a:t>세척 구간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낙후 구역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6296025" y="6230938"/>
            <a:ext cx="9144000" cy="48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smtClean="0"/>
              <a:t>201513004 </a:t>
            </a:r>
            <a:r>
              <a:rPr lang="ko-KR" altLang="en-US" sz="1400" dirty="0" smtClean="0"/>
              <a:t>이경민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16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24" y="94557"/>
            <a:ext cx="8815012" cy="66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0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6" y="314324"/>
            <a:ext cx="1715925" cy="64436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2666" y="1031721"/>
            <a:ext cx="2180405" cy="369332"/>
          </a:xfrm>
          <a:prstGeom prst="rect">
            <a:avLst/>
          </a:prstGeom>
          <a:solidFill>
            <a:srgbClr val="EE8081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dirty="0" smtClean="0"/>
              <a:t>Plan scale: x:2 / y:1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94736" y="3712577"/>
            <a:ext cx="361950" cy="361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94736" y="2906880"/>
            <a:ext cx="361950" cy="361950"/>
          </a:xfrm>
          <a:prstGeom prst="rect">
            <a:avLst/>
          </a:prstGeom>
          <a:solidFill>
            <a:srgbClr val="A58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51245" y="28994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고정된 발판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307746"/>
              </p:ext>
            </p:extLst>
          </p:nvPr>
        </p:nvGraphicFramePr>
        <p:xfrm>
          <a:off x="700561" y="314324"/>
          <a:ext cx="1340305" cy="64576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1158">
                  <a:extLst>
                    <a:ext uri="{9D8B030D-6E8A-4147-A177-3AD203B41FA5}">
                      <a16:colId xmlns:a16="http://schemas.microsoft.com/office/drawing/2014/main" val="1719462024"/>
                    </a:ext>
                  </a:extLst>
                </a:gridCol>
                <a:gridCol w="839147">
                  <a:extLst>
                    <a:ext uri="{9D8B030D-6E8A-4147-A177-3AD203B41FA5}">
                      <a16:colId xmlns:a16="http://schemas.microsoft.com/office/drawing/2014/main" val="4152339112"/>
                    </a:ext>
                  </a:extLst>
                </a:gridCol>
              </a:tblGrid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발판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높이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y)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910338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8956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07872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550562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994516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478044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244877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34202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182409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396558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446602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569987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669467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26103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15.5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427435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18.5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02866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17.6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66127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5892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44688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3.5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981317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74432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196386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58412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45868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626553"/>
                  </a:ext>
                </a:extLst>
              </a:tr>
              <a:tr h="2483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89" marR="11689" marT="1168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3383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051245" y="369531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생성되는 발판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22666" y="1588571"/>
            <a:ext cx="311174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ko-KR" altLang="en-US" dirty="0" smtClean="0"/>
              <a:t>발판</a:t>
            </a:r>
            <a:r>
              <a:rPr lang="en-US" altLang="ko-KR" dirty="0" smtClean="0"/>
              <a:t> scale: x:1.5 /y:1.5 /z:1.5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538973" y="5726748"/>
            <a:ext cx="243202" cy="243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691498" y="5605147"/>
            <a:ext cx="243202" cy="2432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828" y="5040555"/>
            <a:ext cx="354447" cy="66936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598620" y="5709923"/>
            <a:ext cx="243202" cy="243202"/>
          </a:xfrm>
          <a:prstGeom prst="rect">
            <a:avLst/>
          </a:prstGeom>
          <a:solidFill>
            <a:srgbClr val="A58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16251" y="65194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시작지점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5484" y="314324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방치구역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임시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이미지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015583" y="314324"/>
            <a:ext cx="4560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관리가 소홀히 되어 더럽고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위험한 것 설비들이</a:t>
            </a:r>
            <a:endParaRPr lang="en-US" altLang="ko-KR" sz="1600" dirty="0" smtClean="0"/>
          </a:p>
          <a:p>
            <a:r>
              <a:rPr lang="ko-KR" altLang="en-US" sz="1600" dirty="0" smtClean="0"/>
              <a:t>보이는 컨셉의 </a:t>
            </a:r>
            <a:r>
              <a:rPr lang="ko-KR" altLang="en-US" sz="1600" dirty="0" err="1" smtClean="0"/>
              <a:t>맵입니다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145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473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/>
              <a:t>진행 방식</a:t>
            </a:r>
            <a:endParaRPr lang="ko-KR" altLang="en-US" sz="2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042987" y="5323435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smtClean="0"/>
              <a:t>1.</a:t>
            </a:r>
            <a:r>
              <a:rPr lang="ko-KR" altLang="en-US" sz="1100" dirty="0" smtClean="0"/>
              <a:t>발판을 밟으면 다음 발판이 활성화되고 이전의 발판은 사라지게 됩니다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438275" y="860601"/>
            <a:ext cx="9725025" cy="4263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34050" y="2189318"/>
            <a:ext cx="361950" cy="361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87" y="1193118"/>
            <a:ext cx="527513" cy="996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83837" y="2189318"/>
            <a:ext cx="361950" cy="361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06525" y="2551268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밟고 있는 발판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384275" y="2189318"/>
            <a:ext cx="361950" cy="36195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02862" y="255126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이전에 밟았던 발판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사라짐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660507" y="255126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생성된 발판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8161947" y="2189318"/>
            <a:ext cx="361950" cy="361950"/>
          </a:xfrm>
          <a:prstGeom prst="rect">
            <a:avLst/>
          </a:prstGeom>
          <a:solidFill>
            <a:srgbClr val="A58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915561" y="2560793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고정 발판</a:t>
            </a:r>
            <a:endParaRPr lang="ko-KR" altLang="en-US" sz="1200" dirty="0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347028" y="2397416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발판의 종류</a:t>
            </a:r>
            <a:r>
              <a:rPr lang="en-US" altLang="ko-KR" sz="1600" dirty="0" smtClean="0"/>
              <a:t>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06812" y="21819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60395" y="21819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09159" y="21819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1042987" y="5634937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smtClean="0"/>
              <a:t>1.1 </a:t>
            </a:r>
            <a:r>
              <a:rPr lang="ko-KR" altLang="en-US" sz="1100" dirty="0" smtClean="0"/>
              <a:t>캐릭터가 밟았던 발판은 </a:t>
            </a:r>
            <a:r>
              <a:rPr lang="en-US" altLang="ko-KR" sz="1100" dirty="0"/>
              <a:t>6</a:t>
            </a:r>
            <a:r>
              <a:rPr lang="ko-KR" altLang="en-US" sz="1100" dirty="0" smtClean="0"/>
              <a:t>초가 경과하면 사라집니다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1.2 </a:t>
            </a:r>
            <a:r>
              <a:rPr lang="ko-KR" altLang="en-US" sz="1100" dirty="0" smtClean="0"/>
              <a:t>캐릭터가 밟고 있는 동안은 발판이 사라지지 않습니다</a:t>
            </a:r>
            <a:endParaRPr lang="en-US" altLang="ko-KR" sz="1100" dirty="0" smtClean="0"/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2088362" y="3891523"/>
            <a:ext cx="10515600" cy="366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00" dirty="0" smtClean="0"/>
              <a:t>활성화 되지 않은 발판은 보이지 않으며 밟을 수 없는 발판입니다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2088362" y="4250253"/>
            <a:ext cx="10515600" cy="366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00" dirty="0" smtClean="0"/>
              <a:t>활성화 된 발판은 볼 수 있으며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밟을 수 있는 발판입니다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이전의 발판을 밟으면 생성되고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밟고 있는 상태라면 유지되는 발판입니다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2088362" y="4620598"/>
            <a:ext cx="10515600" cy="366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00" dirty="0" smtClean="0"/>
              <a:t>고정된 발판은 볼 수 있으며 밟을 수 있는 발판입니다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이전의 발판은 밟지 않아도 고정적으로 존재하는 발판입니다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2088362" y="3534178"/>
            <a:ext cx="10515600" cy="366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00" dirty="0" smtClean="0"/>
              <a:t>활성화 되지 않은 발판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활성화 된 발판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고정 발판 세 종류가 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42987" y="6157904"/>
            <a:ext cx="26645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2.1</a:t>
            </a:r>
            <a:r>
              <a:rPr lang="ko-KR" altLang="en-US" sz="1100" dirty="0" smtClean="0"/>
              <a:t>발판은 </a:t>
            </a:r>
            <a:r>
              <a:rPr lang="ko-KR" altLang="en-US" sz="1100" dirty="0"/>
              <a:t>정해진 순서대로 생성됩니다</a:t>
            </a:r>
            <a:r>
              <a:rPr lang="en-US" altLang="ko-KR" sz="1100" dirty="0"/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868964" y="3065231"/>
            <a:ext cx="6454072" cy="3050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369951" y="3108406"/>
            <a:ext cx="3403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바닥에 닿으면 캐릭터는 시작 지점으로 돌아가게 됩니다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6243775" y="5427979"/>
            <a:ext cx="5053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3.1 </a:t>
            </a:r>
            <a:r>
              <a:rPr lang="ko-KR" altLang="en-US" sz="1100" dirty="0" smtClean="0"/>
              <a:t>고정 발판을 밟아서 활성화되는 발판을 밟았다가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다시 고정 발판으로 돌아와도 발판은 활성화 됩니다</a:t>
            </a:r>
            <a:r>
              <a:rPr lang="en-US" altLang="ko-KR" sz="1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41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43" y="76774"/>
            <a:ext cx="8737889" cy="67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30386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 Hat In Time </a:t>
            </a:r>
            <a:r>
              <a:rPr lang="ko-KR" altLang="en-US" sz="2400" dirty="0" smtClean="0"/>
              <a:t>의 보스를 참고하는 문서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525" y="1533066"/>
            <a:ext cx="5895975" cy="3414824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7830588" y="4947890"/>
            <a:ext cx="3488575" cy="1130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/>
              <a:t>201513004 </a:t>
            </a:r>
            <a:r>
              <a:rPr lang="ko-KR" altLang="en-US" sz="2000" dirty="0" smtClean="0"/>
              <a:t>이경민</a:t>
            </a:r>
            <a:endParaRPr lang="ko-KR" altLang="en-US" sz="20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560513" y="5088873"/>
            <a:ext cx="9144000" cy="625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마피아 요리사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31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530659" y="3571875"/>
            <a:ext cx="11203708" cy="28384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6705" y="42117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보스의 기술</a:t>
            </a:r>
            <a:endParaRPr lang="ko-KR" altLang="en-US" sz="2800" dirty="0"/>
          </a:p>
        </p:txBody>
      </p:sp>
      <p:sp>
        <p:nvSpPr>
          <p:cNvPr id="8" name="TextBox 7">
            <a:hlinkClick r:id="rId2"/>
          </p:cNvPr>
          <p:cNvSpPr txBox="1"/>
          <p:nvPr/>
        </p:nvSpPr>
        <p:spPr>
          <a:xfrm>
            <a:off x="2823865" y="4981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링크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0659" y="1849623"/>
            <a:ext cx="11203708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회전돌진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smtClean="0"/>
              <a:t>자루 낙하 </a:t>
            </a:r>
            <a:r>
              <a:rPr lang="en-US" altLang="ko-KR" sz="1600" dirty="0" smtClean="0"/>
              <a:t>&gt; </a:t>
            </a:r>
            <a:r>
              <a:rPr lang="ko-KR" altLang="en-US" sz="1600" dirty="0" err="1" smtClean="0"/>
              <a:t>슈퍼차지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그로기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smtClean="0"/>
              <a:t>분노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페이즈</a:t>
            </a:r>
            <a:r>
              <a:rPr lang="ko-KR" altLang="en-US" sz="1600" dirty="0" smtClean="0"/>
              <a:t> 전환</a:t>
            </a:r>
            <a:r>
              <a:rPr lang="en-US" altLang="ko-KR" sz="1600" dirty="0" smtClean="0"/>
              <a:t>) &gt; </a:t>
            </a:r>
            <a:r>
              <a:rPr lang="ko-KR" altLang="en-US" sz="1600" dirty="0" err="1" smtClean="0"/>
              <a:t>칼부메랑</a:t>
            </a:r>
            <a:r>
              <a:rPr lang="en-US" altLang="ko-KR" sz="1600" dirty="0" smtClean="0"/>
              <a:t>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강화 자루 낙하 </a:t>
            </a:r>
            <a:endParaRPr lang="en-US" altLang="ko-KR" sz="1600" dirty="0" smtClean="0"/>
          </a:p>
          <a:p>
            <a:r>
              <a:rPr lang="en-US" altLang="ko-KR" sz="1600" dirty="0" smtClean="0"/>
              <a:t>&gt; </a:t>
            </a:r>
            <a:r>
              <a:rPr lang="ko-KR" altLang="en-US" sz="1600" dirty="0" err="1" smtClean="0"/>
              <a:t>칼부메랑</a:t>
            </a:r>
            <a:r>
              <a:rPr lang="en-US" altLang="ko-KR" sz="1600" dirty="0" smtClean="0"/>
              <a:t>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smtClean="0"/>
              <a:t>분노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페이즈전환</a:t>
            </a:r>
            <a:r>
              <a:rPr lang="en-US" altLang="ko-KR" sz="1600" dirty="0" smtClean="0"/>
              <a:t>) &gt; </a:t>
            </a:r>
            <a:r>
              <a:rPr lang="ko-KR" altLang="en-US" sz="1600" dirty="0" smtClean="0"/>
              <a:t>마피아 볼</a:t>
            </a:r>
            <a:r>
              <a:rPr lang="en-US" altLang="ko-KR" sz="1600" dirty="0" smtClean="0"/>
              <a:t> 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err="1" smtClean="0"/>
              <a:t>울트라차지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,</a:t>
            </a:r>
            <a:r>
              <a:rPr lang="ko-KR" altLang="en-US" sz="1600" dirty="0" err="1" smtClean="0"/>
              <a:t>메가차지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그로기</a:t>
            </a:r>
            <a:r>
              <a:rPr lang="en-US" altLang="ko-KR" sz="1600" dirty="0" smtClean="0"/>
              <a:t>) 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err="1" smtClean="0"/>
              <a:t>회전돌진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en-US" altLang="ko-KR" sz="1600" dirty="0" smtClean="0"/>
              <a:t>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err="1" smtClean="0"/>
              <a:t>마피아볼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err="1" smtClean="0"/>
              <a:t>회전돌진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36290" y="1030026"/>
            <a:ext cx="6566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마피아 요리사 보스 스테이지를 보고 적은 것이며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</a:rPr>
              <a:t>기술명은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</a:rPr>
              <a:t>기믹을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 보고 임의로 붙였습니다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1945" y="3821804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크게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나눈 것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</p:txBody>
      </p:sp>
      <p:grpSp>
        <p:nvGrpSpPr>
          <p:cNvPr id="121" name="그룹 120"/>
          <p:cNvGrpSpPr/>
          <p:nvPr/>
        </p:nvGrpSpPr>
        <p:grpSpPr>
          <a:xfrm>
            <a:off x="856693" y="4590301"/>
            <a:ext cx="5124091" cy="936117"/>
            <a:chOff x="742430" y="4666722"/>
            <a:chExt cx="5124091" cy="936117"/>
          </a:xfrm>
        </p:grpSpPr>
        <p:sp>
          <p:nvSpPr>
            <p:cNvPr id="26" name="TextBox 25"/>
            <p:cNvSpPr txBox="1"/>
            <p:nvPr/>
          </p:nvSpPr>
          <p:spPr>
            <a:xfrm>
              <a:off x="4829404" y="5191931"/>
              <a:ext cx="1037117" cy="36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마피아볼</a:t>
              </a:r>
              <a:endParaRPr lang="ko-KR" altLang="en-US" sz="1000" dirty="0"/>
            </a:p>
          </p:txBody>
        </p:sp>
        <p:sp>
          <p:nvSpPr>
            <p:cNvPr id="18" name="원형 17"/>
            <p:cNvSpPr/>
            <p:nvPr/>
          </p:nvSpPr>
          <p:spPr>
            <a:xfrm>
              <a:off x="4973136" y="4674388"/>
              <a:ext cx="410646" cy="410646"/>
            </a:xfrm>
            <a:prstGeom prst="pi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2430" y="5236798"/>
              <a:ext cx="1037117" cy="36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회전돌진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49800" y="5234406"/>
              <a:ext cx="1037117" cy="36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슈퍼차지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99740" y="5222974"/>
              <a:ext cx="1037117" cy="36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자루낙하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9369" y="5207100"/>
              <a:ext cx="1037117" cy="366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칼부메랑</a:t>
              </a:r>
              <a:endParaRPr lang="ko-KR" altLang="en-US" sz="1000" dirty="0"/>
            </a:p>
          </p:txBody>
        </p:sp>
        <p:sp>
          <p:nvSpPr>
            <p:cNvPr id="71" name="타원 70"/>
            <p:cNvSpPr/>
            <p:nvPr/>
          </p:nvSpPr>
          <p:spPr>
            <a:xfrm>
              <a:off x="841422" y="4712014"/>
              <a:ext cx="543502" cy="36233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/>
            <p:cNvSpPr/>
            <p:nvPr/>
          </p:nvSpPr>
          <p:spPr>
            <a:xfrm rot="10800000">
              <a:off x="2898074" y="4723489"/>
              <a:ext cx="471035" cy="406064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번개 72"/>
            <p:cNvSpPr/>
            <p:nvPr/>
          </p:nvSpPr>
          <p:spPr>
            <a:xfrm>
              <a:off x="1815440" y="4666722"/>
              <a:ext cx="452918" cy="452918"/>
            </a:xfrm>
            <a:prstGeom prst="lightningBol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왼쪽/오른쪽 화살표 73"/>
            <p:cNvSpPr/>
            <p:nvPr/>
          </p:nvSpPr>
          <p:spPr>
            <a:xfrm>
              <a:off x="3925514" y="4745189"/>
              <a:ext cx="458957" cy="269044"/>
            </a:xfrm>
            <a:prstGeom prst="left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43797" y="1236440"/>
            <a:ext cx="5896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</a:rPr>
              <a:t>데미지를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 받지 않고 클리어한 영상을 참고했기 때문에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패턴은 더 있을 수 있습니다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/>
          </p:nvPr>
        </p:nvGraphicFramePr>
        <p:xfrm>
          <a:off x="6590564" y="4387863"/>
          <a:ext cx="3449317" cy="16739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81076">
                  <a:extLst>
                    <a:ext uri="{9D8B030D-6E8A-4147-A177-3AD203B41FA5}">
                      <a16:colId xmlns:a16="http://schemas.microsoft.com/office/drawing/2014/main" val="1279651639"/>
                    </a:ext>
                  </a:extLst>
                </a:gridCol>
                <a:gridCol w="1118314">
                  <a:extLst>
                    <a:ext uri="{9D8B030D-6E8A-4147-A177-3AD203B41FA5}">
                      <a16:colId xmlns:a16="http://schemas.microsoft.com/office/drawing/2014/main" val="3280609443"/>
                    </a:ext>
                  </a:extLst>
                </a:gridCol>
                <a:gridCol w="1349927">
                  <a:extLst>
                    <a:ext uri="{9D8B030D-6E8A-4147-A177-3AD203B41FA5}">
                      <a16:colId xmlns:a16="http://schemas.microsoft.com/office/drawing/2014/main" val="4166000077"/>
                    </a:ext>
                  </a:extLst>
                </a:gridCol>
              </a:tblGrid>
              <a:tr h="278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기본 기술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강화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강화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++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375399"/>
                  </a:ext>
                </a:extLst>
              </a:tr>
              <a:tr h="278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회전돌진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47346"/>
                  </a:ext>
                </a:extLst>
              </a:tr>
              <a:tr h="278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슈퍼차지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659224"/>
                  </a:ext>
                </a:extLst>
              </a:tr>
              <a:tr h="278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자루낙하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670403"/>
                  </a:ext>
                </a:extLst>
              </a:tr>
              <a:tr h="278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칼부메랑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293767"/>
                  </a:ext>
                </a:extLst>
              </a:tr>
              <a:tr h="278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마피아볼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666825"/>
                  </a:ext>
                </a:extLst>
              </a:tr>
            </a:tbl>
          </a:graphicData>
        </a:graphic>
      </p:graphicFrame>
      <p:sp>
        <p:nvSpPr>
          <p:cNvPr id="119" name="TextBox 118"/>
          <p:cNvSpPr txBox="1"/>
          <p:nvPr/>
        </p:nvSpPr>
        <p:spPr>
          <a:xfrm>
            <a:off x="6468864" y="3821804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자세히 나눈 것 </a:t>
            </a:r>
            <a:r>
              <a:rPr lang="en-US" altLang="ko-KR" sz="1600" dirty="0" smtClean="0"/>
              <a:t>10</a:t>
            </a:r>
            <a:r>
              <a:rPr lang="ko-KR" altLang="en-US" sz="1600" dirty="0"/>
              <a:t>개</a:t>
            </a:r>
            <a:endParaRPr lang="en-US" altLang="ko-KR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721945" y="2995861"/>
            <a:ext cx="844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가지의 기술에 약간의 변형을 더해 총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가지 기술을 사용하는 것을 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8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6705" y="411653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보스의 패턴</a:t>
            </a:r>
            <a:endParaRPr lang="ko-KR" altLang="en-US" sz="2800" dirty="0"/>
          </a:p>
        </p:txBody>
      </p:sp>
      <p:sp>
        <p:nvSpPr>
          <p:cNvPr id="8" name="TextBox 7">
            <a:hlinkClick r:id="rId2"/>
          </p:cNvPr>
          <p:cNvSpPr txBox="1"/>
          <p:nvPr/>
        </p:nvSpPr>
        <p:spPr>
          <a:xfrm>
            <a:off x="2959332" y="48859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링크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656705" y="4853923"/>
            <a:ext cx="541710" cy="3611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번개 47"/>
          <p:cNvSpPr/>
          <p:nvPr/>
        </p:nvSpPr>
        <p:spPr>
          <a:xfrm>
            <a:off x="1964853" y="4808781"/>
            <a:ext cx="451425" cy="451425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/>
          <p:cNvSpPr/>
          <p:nvPr/>
        </p:nvSpPr>
        <p:spPr>
          <a:xfrm rot="10800000">
            <a:off x="1348685" y="4832130"/>
            <a:ext cx="469482" cy="40472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880287" y="48498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전환</a:t>
            </a:r>
            <a:endParaRPr lang="ko-KR" altLang="en-US" dirty="0"/>
          </a:p>
        </p:txBody>
      </p:sp>
      <p:sp>
        <p:nvSpPr>
          <p:cNvPr id="51" name="왼쪽/오른쪽 화살표 50"/>
          <p:cNvSpPr/>
          <p:nvPr/>
        </p:nvSpPr>
        <p:spPr>
          <a:xfrm>
            <a:off x="4091760" y="4900415"/>
            <a:ext cx="457444" cy="268157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 rot="10800000">
            <a:off x="4685561" y="4832131"/>
            <a:ext cx="469482" cy="404726"/>
          </a:xfrm>
          <a:prstGeom prst="triangl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/오른쪽 화살표 52"/>
          <p:cNvSpPr/>
          <p:nvPr/>
        </p:nvSpPr>
        <p:spPr>
          <a:xfrm>
            <a:off x="5307117" y="4900415"/>
            <a:ext cx="457444" cy="268157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129190" y="48498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전환</a:t>
            </a:r>
            <a:endParaRPr lang="ko-KR" altLang="en-US" dirty="0"/>
          </a:p>
        </p:txBody>
      </p:sp>
      <p:sp>
        <p:nvSpPr>
          <p:cNvPr id="55" name="원형 54"/>
          <p:cNvSpPr/>
          <p:nvPr/>
        </p:nvSpPr>
        <p:spPr>
          <a:xfrm>
            <a:off x="7255137" y="4829847"/>
            <a:ext cx="409292" cy="409292"/>
          </a:xfrm>
          <a:prstGeom prst="pi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번개 55"/>
          <p:cNvSpPr/>
          <p:nvPr/>
        </p:nvSpPr>
        <p:spPr>
          <a:xfrm>
            <a:off x="7832626" y="4808781"/>
            <a:ext cx="451425" cy="451425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번개 74"/>
          <p:cNvSpPr/>
          <p:nvPr/>
        </p:nvSpPr>
        <p:spPr>
          <a:xfrm>
            <a:off x="8000823" y="4808781"/>
            <a:ext cx="451425" cy="451425"/>
          </a:xfrm>
          <a:prstGeom prst="lightningBol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8620445" y="4853923"/>
            <a:ext cx="541710" cy="36114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형 76"/>
          <p:cNvSpPr/>
          <p:nvPr/>
        </p:nvSpPr>
        <p:spPr>
          <a:xfrm>
            <a:off x="9441504" y="4829847"/>
            <a:ext cx="409292" cy="409292"/>
          </a:xfrm>
          <a:prstGeom prst="pi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0090363" y="4853923"/>
            <a:ext cx="541710" cy="36114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770418" y="5560493"/>
            <a:ext cx="152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4130289" y="5560493"/>
            <a:ext cx="152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7269670" y="5560493"/>
            <a:ext cx="3370878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68988" y="5560493"/>
            <a:ext cx="10887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 phase 1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350266" y="5560493"/>
            <a:ext cx="10887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 phase 2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341201" y="5560493"/>
            <a:ext cx="10887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 phase 3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9710" y="4308172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 피격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8815" y="4308172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 피격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755708" y="4308172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ko-KR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 피격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96454" y="1326794"/>
            <a:ext cx="11203708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회전돌진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smtClean="0"/>
              <a:t>자루 낙하 </a:t>
            </a:r>
            <a:r>
              <a:rPr lang="en-US" altLang="ko-KR" sz="1600" dirty="0" smtClean="0"/>
              <a:t>&gt; </a:t>
            </a:r>
            <a:r>
              <a:rPr lang="ko-KR" altLang="en-US" sz="1600" dirty="0" err="1" smtClean="0"/>
              <a:t>슈퍼차지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그로기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smtClean="0"/>
              <a:t>분노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페이즈</a:t>
            </a:r>
            <a:r>
              <a:rPr lang="ko-KR" altLang="en-US" sz="1600" dirty="0" smtClean="0"/>
              <a:t> 전환</a:t>
            </a:r>
            <a:r>
              <a:rPr lang="en-US" altLang="ko-KR" sz="1600" dirty="0" smtClean="0"/>
              <a:t>) &gt; </a:t>
            </a:r>
            <a:r>
              <a:rPr lang="ko-KR" altLang="en-US" sz="1600" dirty="0" err="1" smtClean="0"/>
              <a:t>칼부메랑</a:t>
            </a:r>
            <a:r>
              <a:rPr lang="en-US" altLang="ko-KR" sz="1600" dirty="0" smtClean="0"/>
              <a:t>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강화 자루 낙하 </a:t>
            </a:r>
            <a:endParaRPr lang="en-US" altLang="ko-KR" sz="1600" dirty="0" smtClean="0"/>
          </a:p>
          <a:p>
            <a:r>
              <a:rPr lang="en-US" altLang="ko-KR" sz="1600" dirty="0" smtClean="0"/>
              <a:t>&gt; </a:t>
            </a:r>
            <a:r>
              <a:rPr lang="ko-KR" altLang="en-US" sz="1600" dirty="0" err="1" smtClean="0"/>
              <a:t>칼부메랑</a:t>
            </a:r>
            <a:r>
              <a:rPr lang="en-US" altLang="ko-KR" sz="1600" dirty="0" smtClean="0"/>
              <a:t>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smtClean="0"/>
              <a:t>분노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페이즈전환</a:t>
            </a:r>
            <a:r>
              <a:rPr lang="en-US" altLang="ko-KR" sz="1600" dirty="0" smtClean="0"/>
              <a:t>) &gt; </a:t>
            </a:r>
            <a:r>
              <a:rPr lang="ko-KR" altLang="en-US" sz="1600" dirty="0" smtClean="0"/>
              <a:t>마피아 볼</a:t>
            </a:r>
            <a:r>
              <a:rPr lang="en-US" altLang="ko-KR" sz="1600" dirty="0" smtClean="0"/>
              <a:t> 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err="1" smtClean="0"/>
              <a:t>울트라차지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,</a:t>
            </a:r>
            <a:r>
              <a:rPr lang="ko-KR" altLang="en-US" sz="1600" dirty="0" err="1" smtClean="0"/>
              <a:t>메가차지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그로기</a:t>
            </a:r>
            <a:r>
              <a:rPr lang="en-US" altLang="ko-KR" sz="1600" dirty="0" smtClean="0"/>
              <a:t>) 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err="1" smtClean="0"/>
              <a:t>회전돌진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en-US" altLang="ko-KR" sz="1600" dirty="0" smtClean="0"/>
              <a:t>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err="1" smtClean="0"/>
              <a:t>마피아볼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&gt; (</a:t>
            </a:r>
            <a:r>
              <a:rPr lang="ko-KR" altLang="en-US" sz="1600" dirty="0" smtClean="0"/>
              <a:t>피격</a:t>
            </a:r>
            <a:r>
              <a:rPr lang="en-US" altLang="ko-KR" sz="1600" dirty="0" smtClean="0"/>
              <a:t>) &gt; </a:t>
            </a:r>
            <a:r>
              <a:rPr lang="ko-KR" altLang="en-US" sz="1600" dirty="0" err="1" smtClean="0"/>
              <a:t>회전돌진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03371" y="2663779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위의 흐름을 </a:t>
            </a:r>
            <a:r>
              <a:rPr lang="ko-KR" altLang="en-US" smtClean="0"/>
              <a:t>도형으로 낸 것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781804" y="453952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연속기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6924" y="3188532"/>
            <a:ext cx="10254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/>
              <a:t>페이즈가</a:t>
            </a:r>
            <a:r>
              <a:rPr lang="ko-KR" altLang="en-US" dirty="0" smtClean="0"/>
              <a:t> 전환되면서 강화된 기술을 사용한다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특정 </a:t>
            </a:r>
            <a:r>
              <a:rPr lang="ko-KR" altLang="en-US" dirty="0" err="1" smtClean="0"/>
              <a:t>페이즈에</a:t>
            </a:r>
            <a:r>
              <a:rPr lang="ko-KR" altLang="en-US" dirty="0" smtClean="0"/>
              <a:t> 도달하면 기술을 추가로 사용한다</a:t>
            </a:r>
            <a:r>
              <a:rPr lang="en-US" altLang="ko-KR" dirty="0" smtClean="0"/>
              <a:t> (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마피아볼과</a:t>
            </a:r>
            <a:r>
              <a:rPr lang="ko-KR" altLang="en-US" dirty="0"/>
              <a:t> </a:t>
            </a:r>
            <a:r>
              <a:rPr lang="ko-KR" altLang="en-US" dirty="0" smtClean="0"/>
              <a:t>마지막 </a:t>
            </a:r>
            <a:r>
              <a:rPr lang="ko-KR" altLang="en-US" dirty="0" err="1" smtClean="0"/>
              <a:t>페이즈에서만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83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6705" y="411653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/>
              <a:t>기믹</a:t>
            </a:r>
            <a:r>
              <a:rPr lang="ko-KR" altLang="en-US" sz="2800" dirty="0" smtClean="0"/>
              <a:t> 변형 요령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56705" y="1353545"/>
            <a:ext cx="64828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진행 속도를 올린다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기본 형태에 추가 요소를 더한다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범위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공격 횟수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등등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사진참고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여러 </a:t>
            </a:r>
            <a:r>
              <a:rPr lang="ko-KR" altLang="en-US" sz="1400" dirty="0" err="1" smtClean="0"/>
              <a:t>기믹을</a:t>
            </a:r>
            <a:r>
              <a:rPr lang="ko-KR" altLang="en-US" sz="1400" dirty="0" smtClean="0"/>
              <a:t> 동시에 처리하게끔 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예시</a:t>
            </a:r>
            <a:r>
              <a:rPr lang="en-US" altLang="ko-KR" sz="1400" dirty="0" smtClean="0"/>
              <a:t>: A</a:t>
            </a:r>
            <a:r>
              <a:rPr lang="ko-KR" altLang="en-US" sz="1400" dirty="0" err="1" smtClean="0"/>
              <a:t>기믹과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</a:t>
            </a:r>
            <a:r>
              <a:rPr lang="ko-KR" altLang="en-US" sz="1400" dirty="0" err="1" smtClean="0"/>
              <a:t>기믹이</a:t>
            </a:r>
            <a:r>
              <a:rPr lang="ko-KR" altLang="en-US" sz="1400" dirty="0" smtClean="0"/>
              <a:t> 함께 진행됨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파훼방식을</a:t>
            </a:r>
            <a:r>
              <a:rPr lang="ko-KR" altLang="en-US" sz="1400" dirty="0" smtClean="0"/>
              <a:t> 바꾼다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다른 방법으로 혹은 순서가 있다면 역순으로 등등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5" y="2941768"/>
            <a:ext cx="5032292" cy="284654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77000" y="4041876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회피 간격이 줄어들고</a:t>
            </a:r>
            <a:endParaRPr lang="en-US" altLang="ko-KR" dirty="0" smtClean="0"/>
          </a:p>
          <a:p>
            <a:r>
              <a:rPr lang="ko-KR" altLang="en-US" dirty="0" smtClean="0"/>
              <a:t>추가적으로 마피아가 돌진 공격을 한다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361835" y="627096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방법은 더 많겠지만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생각난 것들을 적었습니다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4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6705" y="1886989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655" y="3868831"/>
            <a:ext cx="4081963" cy="22943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55" y="3825897"/>
            <a:ext cx="4153420" cy="23442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6705" y="11725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9486" y="578951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 외 밸런스에 대한 요소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1436" y="1509927"/>
            <a:ext cx="8670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보스를 공격 가능한 상태를 알려준다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참고한 보스는 몸이 빛나는 형태로 알려준다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특정 패턴을 처리하거나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사이클을 지나면 회복아이템을 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기술을 사용하기 전 특정 모션을 취하거나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이펙트를 보여주거나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효과음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대사를 통해 대응할 시간을 준다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9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67" y="1156940"/>
            <a:ext cx="6833892" cy="4038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0513" y="556121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보스 </a:t>
            </a:r>
            <a:r>
              <a:rPr lang="ko-KR" altLang="en-US" dirty="0" err="1" smtClean="0"/>
              <a:t>기믹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화이팅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6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209" y="3846909"/>
            <a:ext cx="4641788" cy="26312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63410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세척 구간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임시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이미지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86682" y="463410"/>
            <a:ext cx="5176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고압의 물로 음료수 용기를 세척하는 컨셉의 </a:t>
            </a:r>
            <a:r>
              <a:rPr lang="ko-KR" altLang="en-US" sz="1600" dirty="0" err="1" smtClean="0"/>
              <a:t>맵입니다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584" y="1099746"/>
            <a:ext cx="4632413" cy="26054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64" y="2020785"/>
            <a:ext cx="5672624" cy="31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1539" y="1275633"/>
            <a:ext cx="10815898" cy="591265"/>
          </a:xfrm>
          <a:prstGeom prst="rect">
            <a:avLst/>
          </a:prstGeom>
          <a:noFill/>
        </p:spPr>
        <p:txBody>
          <a:bodyPr wrap="none" rtlCol="0">
            <a:prstTxWarp prst="textWave1">
              <a:avLst/>
            </a:prstTxWarp>
            <a:spAutoFit/>
            <a:scene3d>
              <a:camera prst="perspectiveRelaxedModerately"/>
              <a:lightRig rig="threePt" dir="t"/>
            </a:scene3d>
          </a:bodyPr>
          <a:lstStyle/>
          <a:p>
            <a:r>
              <a:rPr lang="ko-KR" altLang="en-US" sz="2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추가할 항목이나 부족한 설명에 대해 피드백 주시면 감사합니다</a:t>
            </a:r>
            <a:r>
              <a:rPr lang="en-US" altLang="ko-KR" sz="2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!</a:t>
            </a:r>
            <a:endParaRPr lang="ko-KR" altLang="en-US" sz="2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79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59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2904" b="-1"/>
          <a:stretch/>
        </p:blipFill>
        <p:spPr>
          <a:xfrm>
            <a:off x="748355" y="648076"/>
            <a:ext cx="8796426" cy="58385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63410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세척 구간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임시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이미지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72450" y="4295775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속도에 따라 </a:t>
            </a:r>
            <a:endParaRPr lang="en-US" altLang="ko-KR" sz="1200" dirty="0" smtClean="0"/>
          </a:p>
          <a:p>
            <a:r>
              <a:rPr lang="ko-KR" altLang="en-US" sz="1200" dirty="0" smtClean="0"/>
              <a:t>컨베이어 벨트 시작 지점을 뒀습니다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695575" y="20387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발판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844892" y="59559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발판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483419" y="1475560"/>
            <a:ext cx="4365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발판으로 통하는 곳 외에는 차단된 형태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74008" y="2056106"/>
            <a:ext cx="3589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닿으면 체력을 잃는 컨베이어 벨트 종료 오브젝트</a:t>
            </a:r>
            <a:endParaRPr lang="ko-KR" altLang="en-US" sz="120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6800850" y="2327870"/>
            <a:ext cx="419100" cy="320079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86682" y="463410"/>
            <a:ext cx="5176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고압의 물로 음료수 용기를 세척하는 컨셉의 </a:t>
            </a:r>
            <a:r>
              <a:rPr lang="ko-KR" altLang="en-US" sz="1600" dirty="0" err="1" smtClean="0"/>
              <a:t>맵입니다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74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진행 방식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1260475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움직이는 컨베이어 벨트 위에서 파이프로 </a:t>
            </a:r>
            <a:r>
              <a:rPr lang="ko-KR" altLang="en-US" sz="1600" dirty="0" err="1" smtClean="0"/>
              <a:t>부터</a:t>
            </a:r>
            <a:r>
              <a:rPr lang="ko-KR" altLang="en-US" sz="1600" dirty="0" smtClean="0"/>
              <a:t> 뿜어져 나오는 물줄기를 피해야 합니다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38200" y="1833562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/>
              <a:t>2</a:t>
            </a:r>
            <a:r>
              <a:rPr lang="ko-KR" altLang="en-US" sz="1600" dirty="0" smtClean="0"/>
              <a:t>단계에 걸쳐 컨베이어 벨트의 이동 속도가 빨라지며 진행 될 수록 짧은 시간 안에 많은 장애물을 피하게 됩니다</a:t>
            </a:r>
            <a:endParaRPr lang="en-US" altLang="ko-KR" sz="1600" dirty="0" smtClean="0"/>
          </a:p>
        </p:txBody>
      </p:sp>
      <p:sp>
        <p:nvSpPr>
          <p:cNvPr id="6" name="사다리꼴 5"/>
          <p:cNvSpPr/>
          <p:nvPr/>
        </p:nvSpPr>
        <p:spPr>
          <a:xfrm>
            <a:off x="2981325" y="5002499"/>
            <a:ext cx="1543050" cy="981075"/>
          </a:xfrm>
          <a:prstGeom prst="trapezoi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14675" y="4069049"/>
            <a:ext cx="1247775" cy="1809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29025" y="4250024"/>
            <a:ext cx="16192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62400" y="4250024"/>
            <a:ext cx="16192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787" y="4504399"/>
            <a:ext cx="527513" cy="996200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38200" y="2446337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물줄기에 닿으면 체력을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칸 잃습니다</a:t>
            </a:r>
            <a:endParaRPr lang="en-US" altLang="ko-KR" sz="1600" dirty="0" smtClean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2986088"/>
            <a:ext cx="10515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끝 구간에 있는 출구에 도착하는 것을 목표로 합니다</a:t>
            </a:r>
            <a:endParaRPr lang="en-US" altLang="ko-KR" sz="16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650" y="4504399"/>
            <a:ext cx="2735250" cy="12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11" y="476250"/>
            <a:ext cx="11614974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99371"/>
              </p:ext>
            </p:extLst>
          </p:nvPr>
        </p:nvGraphicFramePr>
        <p:xfrm>
          <a:off x="334310" y="332316"/>
          <a:ext cx="5428316" cy="6193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115">
                  <a:extLst>
                    <a:ext uri="{9D8B030D-6E8A-4147-A177-3AD203B41FA5}">
                      <a16:colId xmlns:a16="http://schemas.microsoft.com/office/drawing/2014/main" val="1947309112"/>
                    </a:ext>
                  </a:extLst>
                </a:gridCol>
                <a:gridCol w="1981201">
                  <a:extLst>
                    <a:ext uri="{9D8B030D-6E8A-4147-A177-3AD203B41FA5}">
                      <a16:colId xmlns:a16="http://schemas.microsoft.com/office/drawing/2014/main" val="1923019418"/>
                    </a:ext>
                  </a:extLst>
                </a:gridCol>
              </a:tblGrid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1,13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77168"/>
                  </a:ext>
                </a:extLst>
              </a:tr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2,</a:t>
                      </a:r>
                      <a:r>
                        <a:rPr lang="en-US" altLang="ko-KR" baseline="0" dirty="0" smtClean="0"/>
                        <a:t> 4, 17 </a:t>
                      </a:r>
                      <a:endParaRPr lang="ko-KR" altLang="en-US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72994"/>
                  </a:ext>
                </a:extLst>
              </a:tr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3, 6, 18</a:t>
                      </a:r>
                      <a:endParaRPr lang="ko-KR" altLang="en-US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379718"/>
                  </a:ext>
                </a:extLst>
              </a:tr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5, 9, 14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77424"/>
                  </a:ext>
                </a:extLst>
              </a:tr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en-US" altLang="ko-KR" baseline="0" dirty="0" smtClean="0"/>
                        <a:t>, 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11402"/>
                  </a:ext>
                </a:extLst>
              </a:tr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8, 16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13837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65" y="502709"/>
            <a:ext cx="1260169" cy="7227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65" y="1524358"/>
            <a:ext cx="1260169" cy="722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534" y="2558235"/>
            <a:ext cx="1250400" cy="7227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26" y="5506887"/>
            <a:ext cx="1451250" cy="933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992" y="5506887"/>
            <a:ext cx="1440000" cy="9337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224" y="4587163"/>
            <a:ext cx="1451250" cy="8437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28" y="3611967"/>
            <a:ext cx="1250400" cy="7325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5065" y="3611967"/>
            <a:ext cx="1250400" cy="732500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0788"/>
              </p:ext>
            </p:extLst>
          </p:nvPr>
        </p:nvGraphicFramePr>
        <p:xfrm>
          <a:off x="6439835" y="332316"/>
          <a:ext cx="5428316" cy="6193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115">
                  <a:extLst>
                    <a:ext uri="{9D8B030D-6E8A-4147-A177-3AD203B41FA5}">
                      <a16:colId xmlns:a16="http://schemas.microsoft.com/office/drawing/2014/main" val="1947309112"/>
                    </a:ext>
                  </a:extLst>
                </a:gridCol>
                <a:gridCol w="1981201">
                  <a:extLst>
                    <a:ext uri="{9D8B030D-6E8A-4147-A177-3AD203B41FA5}">
                      <a16:colId xmlns:a16="http://schemas.microsoft.com/office/drawing/2014/main" val="1923019418"/>
                    </a:ext>
                  </a:extLst>
                </a:gridCol>
              </a:tblGrid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77168"/>
                  </a:ext>
                </a:extLst>
              </a:tr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72994"/>
                  </a:ext>
                </a:extLst>
              </a:tr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379718"/>
                  </a:ext>
                </a:extLst>
              </a:tr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77424"/>
                  </a:ext>
                </a:extLst>
              </a:tr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11402"/>
                  </a:ext>
                </a:extLst>
              </a:tr>
              <a:tr h="10322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138374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9372" y="351366"/>
            <a:ext cx="1440000" cy="978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373" y="1358691"/>
            <a:ext cx="1451250" cy="9787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8373" y="2430066"/>
            <a:ext cx="1451250" cy="9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2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99" y="312750"/>
            <a:ext cx="10023751" cy="3116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245" y="3936441"/>
            <a:ext cx="2925000" cy="225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4600" y="3313388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체력이 줄어도 지나갈 수는 없음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4600" y="3846788"/>
            <a:ext cx="4137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체력을 잃은 후 일정 시간 이상 머물면</a:t>
            </a:r>
            <a:endParaRPr lang="en-US" altLang="ko-KR" dirty="0" smtClean="0"/>
          </a:p>
          <a:p>
            <a:r>
              <a:rPr lang="ko-KR" altLang="en-US" dirty="0" smtClean="0"/>
              <a:t>다시 체력을 잃게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4657187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체력을 모두 잃으면 시작 지점으로 돌아갑니다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2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42" y="560583"/>
            <a:ext cx="3206250" cy="1856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0805" y="560583"/>
            <a:ext cx="398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번과 같은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가 있는 유형 설명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351" y="3774043"/>
            <a:ext cx="3206250" cy="1845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559" y="3774043"/>
            <a:ext cx="3195000" cy="1845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777301" y="4362553"/>
            <a:ext cx="571500" cy="1085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91795" y="478236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회피 위치</a:t>
            </a:r>
            <a:endParaRPr lang="ko-KR" altLang="en-US" sz="1000" dirty="0"/>
          </a:p>
        </p:txBody>
      </p:sp>
      <p:sp>
        <p:nvSpPr>
          <p:cNvPr id="13" name="타원 12"/>
          <p:cNvSpPr/>
          <p:nvPr/>
        </p:nvSpPr>
        <p:spPr>
          <a:xfrm>
            <a:off x="7579326" y="4362553"/>
            <a:ext cx="571500" cy="1085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493820" y="478236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회피 위치</a:t>
            </a:r>
            <a:endParaRPr lang="ko-KR" altLang="en-US" sz="1000" dirty="0"/>
          </a:p>
        </p:txBody>
      </p:sp>
      <p:sp>
        <p:nvSpPr>
          <p:cNvPr id="15" name="타원 14"/>
          <p:cNvSpPr/>
          <p:nvPr/>
        </p:nvSpPr>
        <p:spPr>
          <a:xfrm>
            <a:off x="9751026" y="4362553"/>
            <a:ext cx="571500" cy="1085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665520" y="478236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회피 위치</a:t>
            </a:r>
            <a:endParaRPr lang="ko-KR" altLang="en-US" sz="1000" dirty="0"/>
          </a:p>
        </p:txBody>
      </p:sp>
      <p:sp>
        <p:nvSpPr>
          <p:cNvPr id="17" name="오른쪽 화살표 16"/>
          <p:cNvSpPr/>
          <p:nvPr/>
        </p:nvSpPr>
        <p:spPr>
          <a:xfrm>
            <a:off x="5835077" y="4220288"/>
            <a:ext cx="614917" cy="342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781883" y="4628434"/>
            <a:ext cx="614917" cy="342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772834" y="37740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반복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61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4" y="573071"/>
            <a:ext cx="3042376" cy="20653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36" y="3774043"/>
            <a:ext cx="3187058" cy="1846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386" y="3774043"/>
            <a:ext cx="3200067" cy="18468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841735" y="4220288"/>
            <a:ext cx="614917" cy="342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5788541" y="4628434"/>
            <a:ext cx="614917" cy="342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79492" y="37740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반복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468436" y="4391738"/>
            <a:ext cx="742511" cy="1085850"/>
            <a:chOff x="2748945" y="4362553"/>
            <a:chExt cx="742511" cy="1085850"/>
          </a:xfrm>
        </p:grpSpPr>
        <p:sp>
          <p:nvSpPr>
            <p:cNvPr id="13" name="타원 12"/>
            <p:cNvSpPr/>
            <p:nvPr/>
          </p:nvSpPr>
          <p:spPr>
            <a:xfrm>
              <a:off x="2834451" y="4362553"/>
              <a:ext cx="571500" cy="10858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48945" y="4782367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회피 위치</a:t>
              </a:r>
              <a:endParaRPr lang="ko-KR" altLang="en-US" sz="10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550927" y="4391738"/>
            <a:ext cx="742511" cy="1085850"/>
            <a:chOff x="2748945" y="4362553"/>
            <a:chExt cx="742511" cy="1085850"/>
          </a:xfrm>
        </p:grpSpPr>
        <p:sp>
          <p:nvSpPr>
            <p:cNvPr id="17" name="타원 16"/>
            <p:cNvSpPr/>
            <p:nvPr/>
          </p:nvSpPr>
          <p:spPr>
            <a:xfrm>
              <a:off x="2834451" y="4362553"/>
              <a:ext cx="571500" cy="108585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8945" y="4782367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회피 위치</a:t>
              </a:r>
              <a:endParaRPr lang="ko-KR" altLang="en-US" sz="10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59701" y="741558"/>
            <a:ext cx="284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번 한쪽이 고정된 형태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4087</TotalTime>
  <Words>821</Words>
  <Application>Microsoft Office PowerPoint</Application>
  <PresentationFormat>와이드스크린</PresentationFormat>
  <Paragraphs>186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스테이지1 레벨제안</vt:lpstr>
      <vt:lpstr>PowerPoint 프레젠테이션</vt:lpstr>
      <vt:lpstr>   </vt:lpstr>
      <vt:lpstr>진행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 Hat In Time 의 보스를 참고하는 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32</cp:revision>
  <dcterms:created xsi:type="dcterms:W3CDTF">2019-04-12T12:12:51Z</dcterms:created>
  <dcterms:modified xsi:type="dcterms:W3CDTF">2019-04-15T08:32:45Z</dcterms:modified>
</cp:coreProperties>
</file>